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100" d="100"/>
          <a:sy n="100" d="100"/>
        </p:scale>
        <p:origin x="88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5BAE1-4142-94EB-2C4D-D53BA2B6A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3E7F7A-2D5A-FBEF-30ED-CA5CEA719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4E068-CC7F-97EF-4563-2497D8D8A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3DADA-9FFE-48AC-6BF2-942EB785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9B7EF-2A3A-8E85-916D-D2F9A858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E607A-0247-83A3-9C41-CB090D04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1D618-6183-057C-7C20-7DFC90551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F5647-6562-45F9-50AB-46C5147B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9BBF9-2F93-4C89-BBEC-85137CDFD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87D78-ACA3-37A9-20AA-0980CC9B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5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DEBA1C-1BEF-8066-60B6-F7283E2C5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6702EB-72DD-AE25-BDF6-5EC586ECD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29B6A-AE5D-F575-549D-80C555C7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5F9CA-9BA2-806B-0191-126A99F1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E44CD-E627-00A3-14A8-7E4F5FE8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1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DBF0A-7741-BA9D-F155-5FBD911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981F5-651E-10F4-1EFE-60F545F88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D2EAA-22D6-BBCC-2540-123EC2C1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719F5-1336-2598-5288-F7A490EC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0C418-BD97-338B-ACEE-A3FF21D2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883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D2B0D-C7FD-BA15-171F-A2D53235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75BB0-FF17-F921-9E59-E74675688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5AA8B-4F25-6C43-4ABE-20CFB365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8B513-7AAB-22F7-EA7A-70D9A9CC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B054D-3932-769A-135D-9B79EFAA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0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7AEA1-0801-4493-95B2-4D9F99F7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EF91F-FB8C-5638-5E11-C7B646E94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8CBA1-811E-93B5-3689-BDF091D90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D8947C-D94E-A355-F903-376BD0A1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A83E1-EE06-1CAF-CCFC-CE2713F5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7B88D-A5B0-2603-6689-8771E354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99DD7-5F23-F2B2-02F5-DBACBCFC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F43D8-CDBD-B844-ABEE-000D5C92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BA517-D903-7C74-6C58-66B1894FA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724C17-0A7C-ABC8-5EEE-4BD295C5B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4490AD-DF39-AA29-80E1-F9B949799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DE848B-44A1-3067-1B56-A1B230D9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B1903A-FB37-5A80-9767-A77EBF2D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15DAD8-E642-D980-E7E4-F8AABBFF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05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C876E-2CBA-9DB8-C872-63FBD6DE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DBAE19-DEDC-44E7-B055-9B4446B7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37F21-8027-F70D-4AFB-2D45A0B6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94D00F-8A15-B131-F9AB-EEEBD0C3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2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8D1007-7402-495E-7718-2110A01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0B0869-6190-8175-6EEA-CCD2775F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9D68F-AE14-B080-FC37-7E5C4615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4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10DA8-4FBC-4099-ED5C-0B601F6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BD02F-B0FC-23C8-1AF7-5EB1F25A3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E57C3-9BB2-9182-B76A-1BA9A882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1351F7-6B25-7E7A-857A-44F26062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22FFB-1C67-FCE0-4864-CA4D3829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D0539F-0239-E349-120C-75D7DA9F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4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3DB0B-F31D-98D9-1702-D28E1298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C83259-C5B4-3BED-3DA1-144866C46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3058F-9185-7259-782F-267CAFF1C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13B529-C8CF-8B68-7D99-46CCF693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647A56-3FB0-D59D-89A6-90BA88BC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3D2F59-0BF0-3DCC-F0D9-A8B31F75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6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161B3B-D2C0-0BF3-15FE-6936C3C7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598214-ECE4-D5F8-BF8E-A7E8E65CF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0DC77-9E30-4864-0563-7015FE1CF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76397-5CC3-4F1A-A9A1-F2E516E8F394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A62EC-D732-7E18-3A78-B663F065F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11FE2-7D47-BBC9-8F8A-4BD6673DC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CD21E-A5B1-434C-AF6D-D50CF0A43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5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IndiaInk10/GameWithAndroidStudio/blob/main/FollowYoutube/app/src/main/java/com/example/a2dtopviewsurvival/Game.jav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ndiaInk10/GameWithAndroidStudio/blob/main/FollowYoutube/app/src/main/java/com/example/a2dtopviewsurvival/Game.jav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IndiaInk10/GameWithAndroidStudio/blob/main/FollowYoutube/app/src/main/java/com/example/a2dtopviewsurvival/Game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IndiaInk10/GameWithAndroidStudio/blob/main/FollowYoutube/app/src/main/java/com/example/a2dtopviewsurvival/Game.jav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ndiaInk10/GameWithAndroidStudio/blob/main/FollowYoutube/app/src/main/java/com/example/a2dtopviewsurvival/GameLoop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IndiaInk10/GameWithAndroidStudio/blob/main/FollowYoutube/app/src/main/java/com/example/a2dtopviewsurvival/gamePanel/Joystick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IndiaInk10/GameWithAndroidStudio/blob/main/FollowYoutube/app/src/main/java/com/example/a2dtopviewsurvival/gameObject/GameObject.jav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IndiaInk10/GameWithAndroidStudio/blob/main/FollowYoutube/app/src/main/java/com/example/a2dtopviewsurvival/gameObject/Circle.jav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IndiaInk10/GameWithAndroidStudio/blob/main/FollowYoutube/app/src/main/java/com/example/a2dtopviewsurvival/graphics/SpriteSheet.jav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IndiaInk10/GameWithAndroidStudio/blob/main/FollowYoutube/app/src/main/java/com/example/a2dtopviewsurvival/graphics/Sprite.ja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IndiaInk10/GameWithAndroidStudio/blob/main/FollowYoutube/app/src/main/java/com/example/a2dtopviewsurvival/graphics/Animator.jav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IndiaInk10/GameWithAndroidStudio/blob/main/FollowYoutube/app/src/main/java/com/example/a2dtopviewsurvival/gameObject/PlayerState.jav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IndiaInk10/GameWithAndroidStudio/blob/main/FollowYoutube/app/src/main/java/com/example/a2dtopviewsurvival/gameObject/Player.jav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IndiaInk10/GameWithAndroidStudio/blob/main/FollowYoutube/app/src/main/java/com/example/a2dtopviewsurvival/GameDisplay.jav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diaInk10/GameWithAndroidStudio/blob/main/FollowYoutube/app/src/main/java/com/example/a2dtopviewsurvival/map/MapLayout.java" TargetMode="External"/><Relationship Id="rId2" Type="http://schemas.openxmlformats.org/officeDocument/2006/relationships/hyperlink" Target="https://github.com/IndiaInk10/GameWithAndroidStudio/blob/main/FollowYoutube/app/src/main/java/com/example/a2dtopviewsurvival/map/Tilemap.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IndiaInk10/GameWithAndroidStudio/blob/main/FollowYoutube/app/src/main/java/com/example/a2dtopviewsurvival/map/Tile.jav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IndiaInk10/GameWithAndroidStudio/blob/main/FollowYoutube/app/src/main/java/com/example/a2dtopviewsurvival/StoreRank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IndiaInk10/GameWithAndroidStudio/blob/main/FollowYoutube/app/src/main/java/com/example/a2dtopviewsurvival/ShowRank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playlist?list=PL2EfDMM6n_LYJdzaOQ5jZZ3Dj5L4tbAu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IndiaInk10/GameWithAndroidStud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IndiaInk10/GameWithAndroidStudio/blob/main/FollowYoutube/app/src/main/java/com/example/a2dtopviewsurvival/MainActivity.jav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IndiaInk10/GameWithAndroidStudio/blob/main/FollowYoutube/app/src/main/java/com/example/a2dtopviewsurvival/StartGame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IndiaInk10/GameWithAndroidStudio/blob/main/FollowYoutube/app/src/main/java/com/example/a2dtopviewsurvival/StartGame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23289-A6D3-3443-F085-8F54CD4EF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1417300" cy="2387600"/>
          </a:xfrm>
        </p:spPr>
        <p:txBody>
          <a:bodyPr/>
          <a:lstStyle/>
          <a:p>
            <a:pPr algn="r"/>
            <a:r>
              <a:rPr lang="ko-KR" altLang="en-US" b="1" dirty="0"/>
              <a:t>모바일 프로그래밍 프로젝트</a:t>
            </a:r>
            <a:br>
              <a:rPr lang="en-US" altLang="ko-KR" b="1" dirty="0"/>
            </a:br>
            <a:r>
              <a:rPr lang="en-US" altLang="ko-KR" b="1" dirty="0" err="1"/>
              <a:t>SpaceShooter</a:t>
            </a:r>
            <a:r>
              <a:rPr lang="en-US" altLang="ko-KR" b="1" dirty="0"/>
              <a:t>(2D Game)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B5DAC-5740-26A5-CFC1-48D54F1B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893300" cy="1655762"/>
          </a:xfrm>
        </p:spPr>
        <p:txBody>
          <a:bodyPr/>
          <a:lstStyle/>
          <a:p>
            <a:pPr algn="r"/>
            <a:r>
              <a:rPr lang="en-US" altLang="ko-KR" dirty="0"/>
              <a:t>201821405 </a:t>
            </a:r>
            <a:r>
              <a:rPr lang="ko-KR" altLang="en-US" dirty="0"/>
              <a:t>장경원</a:t>
            </a:r>
          </a:p>
        </p:txBody>
      </p:sp>
    </p:spTree>
    <p:extLst>
      <p:ext uri="{BB962C8B-B14F-4D97-AF65-F5344CB8AC3E}">
        <p14:creationId xmlns:p14="http://schemas.microsoft.com/office/powerpoint/2010/main" val="197645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게임이 시작되면 </a:t>
            </a:r>
            <a:r>
              <a:rPr lang="en-US" altLang="ko-KR" sz="2000" dirty="0"/>
              <a:t>Game class</a:t>
            </a:r>
            <a:r>
              <a:rPr lang="ko-KR" altLang="en-US" sz="2000" dirty="0"/>
              <a:t>를 통해서 게임이 진행되게 됩니다</a:t>
            </a:r>
            <a:r>
              <a:rPr lang="en-US" altLang="ko-KR" sz="2000" dirty="0"/>
              <a:t>. Game class</a:t>
            </a:r>
            <a:r>
              <a:rPr lang="ko-KR" altLang="en-US" sz="2000" dirty="0"/>
              <a:t>는 </a:t>
            </a:r>
            <a:r>
              <a:rPr lang="en-US" altLang="ko-KR" sz="2000" dirty="0"/>
              <a:t>GameLoop class</a:t>
            </a:r>
            <a:r>
              <a:rPr lang="ko-KR" altLang="en-US" sz="2000" dirty="0"/>
              <a:t>와 연동되어 화면에 그려준 프레임을 결정합니다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결정된 프레임을 토대로 지속적으로 게임 화면을 </a:t>
            </a:r>
            <a:r>
              <a:rPr lang="en-US" altLang="ko-KR" sz="2000" dirty="0"/>
              <a:t>update </a:t>
            </a:r>
            <a:r>
              <a:rPr lang="ko-KR" altLang="en-US" sz="2000" dirty="0"/>
              <a:t>해주게 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그래서 처음에 각종 생성자들을 통해서 게임의 사용되는 요소들을 초기화 해줍니다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크게 보면 사운드</a:t>
            </a:r>
            <a:r>
              <a:rPr lang="en-US" altLang="ko-KR" sz="2000" dirty="0"/>
              <a:t>, </a:t>
            </a:r>
            <a:r>
              <a:rPr lang="ko-KR" altLang="en-US" sz="2000" dirty="0"/>
              <a:t>화면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업데이트 주기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정보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종료</a:t>
            </a:r>
            <a:r>
              <a:rPr lang="en-US" altLang="ko-KR" sz="2000" dirty="0"/>
              <a:t>, </a:t>
            </a:r>
            <a:r>
              <a:rPr lang="ko-KR" altLang="en-US" sz="2000" dirty="0"/>
              <a:t>조이스틱</a:t>
            </a:r>
            <a:r>
              <a:rPr lang="en-US" altLang="ko-KR" sz="2000" dirty="0"/>
              <a:t>(</a:t>
            </a:r>
            <a:r>
              <a:rPr lang="ko-KR" altLang="en-US" sz="2000" dirty="0"/>
              <a:t>컨트롤러</a:t>
            </a:r>
            <a:r>
              <a:rPr lang="en-US" altLang="ko-KR" sz="2000" dirty="0"/>
              <a:t>), </a:t>
            </a:r>
            <a:r>
              <a:rPr lang="ko-KR" altLang="en-US" sz="2000" dirty="0" err="1"/>
              <a:t>스프라이트와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타일맵</a:t>
            </a:r>
            <a:r>
              <a:rPr lang="en-US" altLang="ko-KR" sz="2000" dirty="0"/>
              <a:t>(</a:t>
            </a:r>
            <a:r>
              <a:rPr lang="ko-KR" altLang="en-US" sz="2000" dirty="0"/>
              <a:t>게임에 사용되는 이미지</a:t>
            </a:r>
            <a:r>
              <a:rPr lang="en-US" altLang="ko-KR" sz="2000" dirty="0"/>
              <a:t>)</a:t>
            </a:r>
            <a:r>
              <a:rPr lang="ko-KR" altLang="en-US" sz="2000" dirty="0"/>
              <a:t>들을 사용할 수 있도록 해줍니다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707FA6-C3BC-8D4F-A77B-4FE5553A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1" y="1325563"/>
            <a:ext cx="5484171" cy="51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3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스마트폰을 사용한 게임은 터치를 통해서 조작이 이루어지기 때문에 해당 부분에 대한 조건을 설정해주는 부분입니다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onTouchEvent</a:t>
            </a:r>
            <a:r>
              <a:rPr lang="ko-KR" altLang="en-US" sz="2000" dirty="0"/>
              <a:t>를 활용해서 터치가 입력되면 그것이 조이스틱을 조작하는 터치인지</a:t>
            </a:r>
            <a:r>
              <a:rPr lang="en-US" altLang="ko-KR" sz="2000" dirty="0"/>
              <a:t>,</a:t>
            </a:r>
            <a:r>
              <a:rPr lang="ko-KR" altLang="en-US" sz="2000" dirty="0"/>
              <a:t> 총알을 발사하는 터치인지 구별하여 그에 맞는 동작을 하도록 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조이스틱을 조작하는 터치는 </a:t>
            </a:r>
            <a:r>
              <a:rPr lang="en-US" altLang="ko-KR" sz="2000" dirty="0"/>
              <a:t>Joystick class </a:t>
            </a:r>
            <a:r>
              <a:rPr lang="ko-KR" altLang="en-US" sz="2000" dirty="0"/>
              <a:t>내부에서 터치 위치에 따른 조건 판별을 통해 구분이 가능합니다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D0BDBB-F1C5-E7F8-B5A0-EEE5E7D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3" y="1384191"/>
            <a:ext cx="5018422" cy="51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화면에 보여주는 핵심적인 부분입니다</a:t>
            </a:r>
            <a:r>
              <a:rPr lang="en-US" altLang="ko-KR" sz="2000" dirty="0"/>
              <a:t>. Draw</a:t>
            </a:r>
            <a:r>
              <a:rPr lang="ko-KR" altLang="en-US" sz="2000" dirty="0"/>
              <a:t>와 </a:t>
            </a:r>
            <a:r>
              <a:rPr lang="en-US" altLang="ko-KR" sz="2000" dirty="0"/>
              <a:t>update </a:t>
            </a:r>
            <a:r>
              <a:rPr lang="ko-KR" altLang="en-US" sz="2000" dirty="0"/>
              <a:t>메소드를 통해서 지속적인 상태변화와 화면을 그려줄 수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draw</a:t>
            </a:r>
            <a:r>
              <a:rPr lang="ko-KR" altLang="en-US" sz="2000" dirty="0"/>
              <a:t>에서는 각종 게임 요소들을 그려주게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게임 오브젝트와 게임 </a:t>
            </a:r>
            <a:r>
              <a:rPr lang="en-US" altLang="ko-KR" sz="2000" dirty="0"/>
              <a:t>UI</a:t>
            </a:r>
            <a:r>
              <a:rPr lang="ko-KR" altLang="en-US" sz="2000" dirty="0"/>
              <a:t>를 그려줍니다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 err="1"/>
              <a:t>그려줄때는</a:t>
            </a:r>
            <a:r>
              <a:rPr lang="ko-KR" altLang="en-US" sz="2000" dirty="0"/>
              <a:t> 수업시간에 배운 </a:t>
            </a:r>
            <a:r>
              <a:rPr lang="en-US" altLang="ko-KR" sz="2000" dirty="0" err="1"/>
              <a:t>drawCircle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drawText</a:t>
            </a:r>
            <a:r>
              <a:rPr lang="en-US" altLang="ko-KR" sz="2000" dirty="0"/>
              <a:t> </a:t>
            </a:r>
            <a:r>
              <a:rPr lang="ko-KR" altLang="en-US" sz="2000" dirty="0"/>
              <a:t>그리고 </a:t>
            </a:r>
            <a:r>
              <a:rPr lang="en-US" altLang="ko-KR" sz="2000" dirty="0" err="1"/>
              <a:t>drawBitmap</a:t>
            </a:r>
            <a:r>
              <a:rPr lang="en-US" altLang="ko-KR" sz="2000" dirty="0"/>
              <a:t> </a:t>
            </a:r>
            <a:r>
              <a:rPr lang="ko-KR" altLang="en-US" sz="2000" dirty="0"/>
              <a:t>등을 사용합니다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update</a:t>
            </a:r>
            <a:r>
              <a:rPr lang="ko-KR" altLang="en-US" sz="2000" dirty="0"/>
              <a:t>에서는 지속적으로 수치가 변화하는 요소들</a:t>
            </a:r>
            <a:r>
              <a:rPr lang="en-US" altLang="ko-KR" sz="2000" dirty="0"/>
              <a:t>, </a:t>
            </a:r>
            <a:r>
              <a:rPr lang="ko-KR" altLang="en-US" sz="2000" dirty="0"/>
              <a:t>예를 들면 플레이어 또는 적이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이러한 오브젝트</a:t>
            </a:r>
            <a:r>
              <a:rPr lang="en-US" altLang="ko-KR" sz="2000" dirty="0"/>
              <a:t>(</a:t>
            </a:r>
            <a:r>
              <a:rPr lang="ko-KR" altLang="en-US" sz="2000" dirty="0"/>
              <a:t>게임 요소</a:t>
            </a:r>
            <a:r>
              <a:rPr lang="en-US" altLang="ko-KR" sz="2000" dirty="0"/>
              <a:t>)</a:t>
            </a:r>
            <a:r>
              <a:rPr lang="ko-KR" altLang="en-US" sz="2000" dirty="0"/>
              <a:t>들은 지속적으로 위치가 변하거나 충돌 판정을 해주어야 하기 때문에 </a:t>
            </a:r>
            <a:r>
              <a:rPr lang="en-US" altLang="ko-KR" sz="2000" dirty="0"/>
              <a:t>update </a:t>
            </a:r>
            <a:r>
              <a:rPr lang="ko-KR" altLang="en-US" sz="2000" dirty="0"/>
              <a:t>메소드를 통한 지속적인 상태변화를 감지하고 변경해주어야 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26AF93-9018-9BB8-1B8B-FE60AE36D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25563"/>
            <a:ext cx="2153395" cy="3651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386839-D1E4-846D-D3A0-E7753ABD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696" y="1325562"/>
            <a:ext cx="3431407" cy="44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어플을 잠시 정지시키는 홈버튼이나 실행중인 어플을 보는 버튼을 </a:t>
            </a:r>
            <a:r>
              <a:rPr lang="ko-KR" altLang="en-US" sz="2000" dirty="0" err="1"/>
              <a:t>눌렀을때</a:t>
            </a:r>
            <a:r>
              <a:rPr lang="en-US" altLang="ko-KR" sz="2000" dirty="0"/>
              <a:t>,</a:t>
            </a:r>
            <a:r>
              <a:rPr lang="ko-KR" altLang="en-US" sz="2000" dirty="0"/>
              <a:t> 게임이 일시정지 될 수 있게 </a:t>
            </a:r>
            <a:r>
              <a:rPr lang="en-US" altLang="ko-KR" sz="2000" dirty="0"/>
              <a:t>pause </a:t>
            </a:r>
            <a:r>
              <a:rPr lang="ko-KR" altLang="en-US" sz="2000" dirty="0"/>
              <a:t>메소드를 작성하여 </a:t>
            </a:r>
            <a:r>
              <a:rPr lang="en-US" altLang="ko-KR" sz="2000" dirty="0" err="1"/>
              <a:t>gameLoop</a:t>
            </a:r>
            <a:r>
              <a:rPr lang="ko-KR" altLang="en-US" sz="2000" dirty="0"/>
              <a:t>를 일시정지 해주었습니다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게임이 종료될 경우</a:t>
            </a:r>
            <a:r>
              <a:rPr lang="en-US" altLang="ko-KR" sz="2000" dirty="0"/>
              <a:t>, </a:t>
            </a:r>
            <a:r>
              <a:rPr lang="ko-KR" altLang="en-US" sz="2000" dirty="0"/>
              <a:t>바로 자신의 점수를 저장할 수 있도록 </a:t>
            </a:r>
            <a:r>
              <a:rPr lang="en-US" altLang="ko-KR" sz="2000" dirty="0"/>
              <a:t>StoreRank Activity</a:t>
            </a:r>
            <a:r>
              <a:rPr lang="ko-KR" altLang="en-US" sz="2000" dirty="0"/>
              <a:t>를 실행하게 해주었습니다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이때</a:t>
            </a:r>
            <a:r>
              <a:rPr lang="en-US" altLang="ko-KR" sz="2000" dirty="0"/>
              <a:t> </a:t>
            </a:r>
            <a:r>
              <a:rPr lang="ko-KR" altLang="en-US" sz="2000" dirty="0"/>
              <a:t>수업시간에 배운 </a:t>
            </a:r>
            <a:r>
              <a:rPr lang="en-US" altLang="ko-KR" sz="2000" dirty="0"/>
              <a:t>Activity </a:t>
            </a:r>
            <a:r>
              <a:rPr lang="ko-KR" altLang="en-US" sz="2000" dirty="0"/>
              <a:t>간의 데이터 전달인 </a:t>
            </a:r>
            <a:r>
              <a:rPr lang="en-US" altLang="ko-KR" sz="2000" dirty="0" err="1"/>
              <a:t>putExtra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getExtra</a:t>
            </a:r>
            <a:r>
              <a:rPr lang="ko-KR" altLang="en-US" sz="2000" dirty="0"/>
              <a:t>를 사용합니다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아래의 </a:t>
            </a:r>
            <a:r>
              <a:rPr lang="en-US" altLang="ko-KR" sz="2000" dirty="0" err="1"/>
              <a:t>laserSfx</a:t>
            </a:r>
            <a:r>
              <a:rPr lang="en-US" altLang="ko-KR" sz="2000" dirty="0"/>
              <a:t>()</a:t>
            </a:r>
            <a:r>
              <a:rPr lang="ko-KR" altLang="en-US" sz="2000" dirty="0"/>
              <a:t>부터 </a:t>
            </a:r>
            <a:r>
              <a:rPr lang="en-US" altLang="ko-KR" sz="2000" dirty="0" err="1"/>
              <a:t>hurtSfx</a:t>
            </a:r>
            <a:r>
              <a:rPr lang="en-US" altLang="ko-KR" sz="2000" dirty="0"/>
              <a:t>()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/>
              <a:t>코드의 가독성을 위해 별도로 구성한 메소드 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메소드들 또한 </a:t>
            </a:r>
            <a:r>
              <a:rPr lang="en-US" altLang="ko-KR" sz="2000" dirty="0" err="1"/>
              <a:t>MediaPlayer</a:t>
            </a:r>
            <a:r>
              <a:rPr lang="ko-KR" altLang="en-US" sz="2000" dirty="0"/>
              <a:t>를 통해서 소리를 출력합니다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C110E8-0AC6-747A-94BB-C707DE34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0" y="1325562"/>
            <a:ext cx="5369194" cy="31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8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GameLoop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Game class</a:t>
            </a:r>
            <a:r>
              <a:rPr lang="ko-KR" altLang="en-US" sz="2000" dirty="0"/>
              <a:t>와 연동되어 초당 몇 프레임을 보여줄지 결정하고 그에 맞게 </a:t>
            </a:r>
            <a:r>
              <a:rPr lang="en-US" altLang="ko-KR" sz="2000" dirty="0"/>
              <a:t>draw</a:t>
            </a:r>
            <a:r>
              <a:rPr lang="ko-KR" altLang="en-US" sz="2000" dirty="0"/>
              <a:t>와 </a:t>
            </a:r>
            <a:r>
              <a:rPr lang="en-US" altLang="ko-KR" sz="2000" dirty="0"/>
              <a:t>update</a:t>
            </a:r>
            <a:r>
              <a:rPr lang="ko-KR" altLang="en-US" sz="2000" dirty="0"/>
              <a:t>가 이루어질 수 있도록 해주는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Thread</a:t>
            </a:r>
            <a:r>
              <a:rPr lang="ko-KR" altLang="en-US" sz="2000" dirty="0"/>
              <a:t>를 활용해서 병렬처리가 이루어집니다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 err="1"/>
              <a:t>밀리초를</a:t>
            </a:r>
            <a:r>
              <a:rPr lang="ko-KR" altLang="en-US" sz="2000" dirty="0"/>
              <a:t> 기준으로 시간을 재기 때문에 </a:t>
            </a:r>
            <a:r>
              <a:rPr lang="en-US" altLang="ko-KR" sz="2000" dirty="0"/>
              <a:t>10</a:t>
            </a:r>
            <a:r>
              <a:rPr lang="ko-KR" altLang="en-US" sz="2000" dirty="0"/>
              <a:t>의 </a:t>
            </a:r>
            <a:r>
              <a:rPr lang="en-US" altLang="ko-KR" sz="2000" dirty="0"/>
              <a:t>3</a:t>
            </a:r>
            <a:r>
              <a:rPr lang="ko-KR" altLang="en-US" sz="2000" dirty="0"/>
              <a:t>제곱을 해주어 </a:t>
            </a:r>
            <a:r>
              <a:rPr lang="en-US" altLang="ko-KR" sz="2000" dirty="0"/>
              <a:t>1</a:t>
            </a:r>
            <a:r>
              <a:rPr lang="ko-KR" altLang="en-US" sz="2000" dirty="0"/>
              <a:t>초로 환산한 뒤에 결과값을 계산하게 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이렇게 초당 </a:t>
            </a:r>
            <a:r>
              <a:rPr lang="en-US" altLang="ko-KR" sz="2000" dirty="0"/>
              <a:t>frame</a:t>
            </a:r>
            <a:r>
              <a:rPr lang="ko-KR" altLang="en-US" sz="2000" dirty="0"/>
              <a:t>과 </a:t>
            </a:r>
            <a:r>
              <a:rPr lang="en-US" altLang="ko-KR" sz="2000" dirty="0"/>
              <a:t>update </a:t>
            </a:r>
            <a:r>
              <a:rPr lang="ko-KR" altLang="en-US" sz="2000" dirty="0"/>
              <a:t>횟수를 확인할 수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stopLoop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Game.pause</a:t>
            </a:r>
            <a:r>
              <a:rPr lang="en-US" altLang="ko-KR" sz="2000" dirty="0"/>
              <a:t>()</a:t>
            </a:r>
            <a:r>
              <a:rPr lang="ko-KR" altLang="en-US" sz="2000" dirty="0"/>
              <a:t>부분에서 사용되는 메소드로 게임이 </a:t>
            </a:r>
            <a:r>
              <a:rPr lang="ko-KR" altLang="en-US" sz="2000" dirty="0" err="1"/>
              <a:t>일시정지될</a:t>
            </a:r>
            <a:r>
              <a:rPr lang="ko-KR" altLang="en-US" sz="2000" dirty="0"/>
              <a:t> 때</a:t>
            </a:r>
            <a:r>
              <a:rPr lang="en-US" altLang="ko-KR" sz="2000" dirty="0"/>
              <a:t>,</a:t>
            </a:r>
            <a:r>
              <a:rPr lang="ko-KR" altLang="en-US" sz="2000" dirty="0"/>
              <a:t> 사용되는 부분입니다</a:t>
            </a:r>
            <a:r>
              <a:rPr lang="en-US" altLang="ko-KR" sz="2000" dirty="0"/>
              <a:t>. Thread</a:t>
            </a:r>
            <a:r>
              <a:rPr lang="ko-KR" altLang="en-US" sz="2000" dirty="0"/>
              <a:t>를 사용하고 있기 때문에 </a:t>
            </a:r>
            <a:r>
              <a:rPr lang="en-US" altLang="ko-KR" sz="2000" dirty="0"/>
              <a:t>join</a:t>
            </a:r>
            <a:r>
              <a:rPr lang="ko-KR" altLang="en-US" sz="2000" dirty="0"/>
              <a:t>을 통해 동기화를 한 상태에서 </a:t>
            </a:r>
            <a:r>
              <a:rPr lang="en-US" altLang="ko-KR" sz="2000" dirty="0" err="1"/>
              <a:t>gameLoop</a:t>
            </a:r>
            <a:r>
              <a:rPr lang="ko-KR" altLang="en-US" sz="2000" dirty="0"/>
              <a:t>를 멈춰줍니다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28FB93-195D-C742-3BDC-9CF5E953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3" y="1325563"/>
            <a:ext cx="2527554" cy="4717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D7C433-4B5D-39CB-FD8E-BA81B199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57" y="1325563"/>
            <a:ext cx="2986875" cy="25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Joystick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터치</a:t>
            </a:r>
            <a:r>
              <a:rPr lang="en-US" altLang="ko-KR" sz="2000" dirty="0"/>
              <a:t>(</a:t>
            </a:r>
            <a:r>
              <a:rPr lang="ko-KR" altLang="en-US" sz="2000" dirty="0"/>
              <a:t>드래그</a:t>
            </a:r>
            <a:r>
              <a:rPr lang="en-US" altLang="ko-KR" sz="2000" dirty="0"/>
              <a:t>)</a:t>
            </a:r>
            <a:r>
              <a:rPr lang="ko-KR" altLang="en-US" sz="2000" dirty="0"/>
              <a:t>를 통해서 플레이어 캐릭터를 컨트롤 할 수 있도록 해주는 </a:t>
            </a:r>
            <a:r>
              <a:rPr lang="en-US" altLang="ko-KR" sz="2000" dirty="0"/>
              <a:t>Joystick 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바깥쪽 원과 안쪽 원으로 구성되어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통해 이동방향과 조이스틱 사용여부를 판별합니다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actuatorX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actuatorY</a:t>
            </a:r>
            <a:r>
              <a:rPr lang="en-US" altLang="ko-KR" sz="2000" dirty="0"/>
              <a:t>(</a:t>
            </a:r>
            <a:r>
              <a:rPr lang="ko-KR" altLang="en-US" sz="2000" dirty="0"/>
              <a:t>뜻 </a:t>
            </a:r>
            <a:r>
              <a:rPr lang="en-US" altLang="ko-KR" sz="2000" dirty="0"/>
              <a:t>: </a:t>
            </a:r>
            <a:r>
              <a:rPr lang="ko-KR" altLang="en-US" sz="2000" dirty="0"/>
              <a:t>기계장치</a:t>
            </a:r>
            <a:r>
              <a:rPr lang="en-US" altLang="ko-KR" sz="2000" dirty="0"/>
              <a:t>)</a:t>
            </a:r>
            <a:r>
              <a:rPr lang="ko-KR" altLang="en-US" sz="2000" dirty="0"/>
              <a:t>라는 변수를 통해서 실질적으로 이동하는 방향 벡터를 구할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EE8BF5-8ED1-5F24-6EA3-CA4735DE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3385149"/>
            <a:ext cx="5577429" cy="344531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9A375A-A833-155D-D83E-456F16C12A35}"/>
              </a:ext>
            </a:extLst>
          </p:cNvPr>
          <p:cNvGrpSpPr/>
          <p:nvPr/>
        </p:nvGrpSpPr>
        <p:grpSpPr>
          <a:xfrm>
            <a:off x="289302" y="1384188"/>
            <a:ext cx="5577429" cy="2044812"/>
            <a:chOff x="289302" y="1384188"/>
            <a:chExt cx="5577429" cy="20448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0FF119-3ADD-06CE-AFBA-751016A8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02" y="1384189"/>
              <a:ext cx="2412585" cy="20009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F6414A4-53D2-5C9D-DCEE-6E69304BD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12" t="54430"/>
            <a:stretch/>
          </p:blipFill>
          <p:spPr>
            <a:xfrm>
              <a:off x="2701887" y="1384188"/>
              <a:ext cx="3164844" cy="2044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56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GameObject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움직이는 모든 게임 오브젝트들은 해당 </a:t>
            </a:r>
            <a:r>
              <a:rPr lang="en-US" altLang="ko-KR" sz="2000" dirty="0"/>
              <a:t>class</a:t>
            </a:r>
            <a:r>
              <a:rPr lang="ko-KR" altLang="en-US" sz="2000" dirty="0"/>
              <a:t>를 상속받아 작성됩니다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위치값과</a:t>
            </a:r>
            <a:r>
              <a:rPr lang="ko-KR" altLang="en-US" sz="2000" dirty="0"/>
              <a:t> 방향벡터를 가지고 있습니다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</a:t>
            </a:r>
            <a:r>
              <a:rPr lang="en-US" altLang="ko-KR" sz="2000" dirty="0"/>
              <a:t>velocity</a:t>
            </a:r>
            <a:r>
              <a:rPr lang="ko-KR" altLang="en-US" sz="2000" dirty="0"/>
              <a:t>를 통해서 해당 속도만큼 움직이게 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2DB18-4639-63D6-FC11-F7335F44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4787195" cy="52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Circle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GameObject</a:t>
            </a:r>
            <a:r>
              <a:rPr lang="ko-KR" altLang="en-US" sz="2000" dirty="0"/>
              <a:t>를 상속받아 작성된 </a:t>
            </a:r>
            <a:r>
              <a:rPr lang="en-US" altLang="ko-KR" sz="2000" dirty="0"/>
              <a:t>class</a:t>
            </a:r>
            <a:r>
              <a:rPr lang="ko-KR" altLang="en-US" sz="2000" dirty="0"/>
              <a:t>로 동그란 오브젝트에 상속하여 사용되는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현재 적과 총알이 동그란 오브젝트이기 때문에 해당 </a:t>
            </a:r>
            <a:r>
              <a:rPr lang="en-US" altLang="ko-KR" sz="2000" dirty="0"/>
              <a:t>class</a:t>
            </a:r>
            <a:r>
              <a:rPr lang="ko-KR" altLang="en-US" sz="2000" dirty="0"/>
              <a:t>들이 상속받아 사용하고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플레이어 캐릭터는 이미지</a:t>
            </a:r>
            <a:r>
              <a:rPr lang="en-US" altLang="ko-KR" sz="2000" dirty="0"/>
              <a:t>(Bitmap)</a:t>
            </a:r>
            <a:r>
              <a:rPr lang="ko-KR" altLang="en-US" sz="2000" dirty="0"/>
              <a:t>를 사용했기 때문에 </a:t>
            </a:r>
            <a:r>
              <a:rPr lang="en-US" altLang="ko-KR" sz="2000" dirty="0"/>
              <a:t>Circle class</a:t>
            </a:r>
            <a:r>
              <a:rPr lang="ko-KR" altLang="en-US" sz="2000" dirty="0"/>
              <a:t>를 상속받긴 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충돌판정을 제외하고는</a:t>
            </a:r>
            <a:r>
              <a:rPr lang="en-US" altLang="ko-KR" sz="2000" dirty="0"/>
              <a:t> </a:t>
            </a:r>
            <a:r>
              <a:rPr lang="ko-KR" altLang="en-US" sz="2000" dirty="0"/>
              <a:t>실질적으로 </a:t>
            </a:r>
            <a:r>
              <a:rPr lang="en-US" altLang="ko-KR" sz="2000" dirty="0"/>
              <a:t>GameObject class </a:t>
            </a:r>
            <a:r>
              <a:rPr lang="ko-KR" altLang="en-US" sz="2000" dirty="0"/>
              <a:t>부분만 사용하고 있습니다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Circle</a:t>
            </a:r>
            <a:r>
              <a:rPr lang="ko-KR" altLang="en-US" sz="2000" dirty="0"/>
              <a:t>은 단순히 원을 보여주는 </a:t>
            </a:r>
            <a:r>
              <a:rPr lang="en-US" altLang="ko-KR" sz="2000" dirty="0"/>
              <a:t>class</a:t>
            </a:r>
            <a:r>
              <a:rPr lang="ko-KR" altLang="en-US" sz="2000" dirty="0"/>
              <a:t>가 아니라 충돌여부를 알 수 있는 메소드가 작성된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원이기 때문에 단순하게 가운데 거리를 계산해서 각각의 반지름을 더한 길이보다 가까우면 충돌로 판정하게 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7485CD-78B3-8E0C-341A-639DF44E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25562"/>
            <a:ext cx="5048930" cy="53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SpriteSheet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Bitmap</a:t>
            </a:r>
            <a:r>
              <a:rPr lang="ko-KR" altLang="en-US" sz="2000" dirty="0"/>
              <a:t>을 통해 이미지를 가져오고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Rect</a:t>
            </a:r>
            <a:r>
              <a:rPr lang="ko-KR" altLang="en-US" sz="2000" dirty="0"/>
              <a:t>를 통해서 잘라주어 하나의 </a:t>
            </a:r>
            <a:r>
              <a:rPr lang="ko-KR" altLang="en-US" sz="2000" dirty="0" err="1"/>
              <a:t>스프라이트</a:t>
            </a:r>
            <a:r>
              <a:rPr lang="en-US" altLang="ko-KR" sz="2000" dirty="0"/>
              <a:t>(</a:t>
            </a:r>
            <a:r>
              <a:rPr lang="ko-KR" altLang="en-US" sz="2000" dirty="0"/>
              <a:t>게임 이미지</a:t>
            </a:r>
            <a:r>
              <a:rPr lang="en-US" altLang="ko-KR" sz="2000" dirty="0"/>
              <a:t>)</a:t>
            </a:r>
            <a:r>
              <a:rPr lang="ko-KR" altLang="en-US" sz="2000" dirty="0"/>
              <a:t>를 만들어주는 기능을 하는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이 </a:t>
            </a:r>
            <a:r>
              <a:rPr lang="en-US" altLang="ko-KR" sz="2000" dirty="0"/>
              <a:t>class</a:t>
            </a:r>
            <a:r>
              <a:rPr lang="ko-KR" altLang="en-US" sz="2000" dirty="0"/>
              <a:t>는 이후에 </a:t>
            </a:r>
            <a:r>
              <a:rPr lang="ko-KR" altLang="en-US" sz="2000" dirty="0" err="1"/>
              <a:t>스프라이트</a:t>
            </a:r>
            <a:r>
              <a:rPr lang="ko-KR" altLang="en-US" sz="2000" dirty="0"/>
              <a:t> 배열을 통해</a:t>
            </a:r>
            <a:r>
              <a:rPr lang="en-US" altLang="ko-KR" sz="2000" dirty="0"/>
              <a:t>, Animator </a:t>
            </a:r>
            <a:r>
              <a:rPr lang="ko-KR" altLang="en-US" sz="2000" dirty="0"/>
              <a:t>라는 </a:t>
            </a:r>
            <a:r>
              <a:rPr lang="en-US" altLang="ko-KR" sz="2000" dirty="0"/>
              <a:t>class</a:t>
            </a:r>
            <a:r>
              <a:rPr lang="ko-KR" altLang="en-US" sz="2000" dirty="0"/>
              <a:t>와 연동되어 플레이어 캐릭터가 이동할 때</a:t>
            </a:r>
            <a:r>
              <a:rPr lang="en-US" altLang="ko-KR" sz="2000" dirty="0"/>
              <a:t> </a:t>
            </a:r>
            <a:r>
              <a:rPr lang="ko-KR" altLang="en-US" sz="2000" dirty="0"/>
              <a:t>애니메이션이 실행되도록 해줍니다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각각의 이미지는 </a:t>
            </a:r>
            <a:r>
              <a:rPr lang="en-US" altLang="ko-KR" sz="2000" dirty="0"/>
              <a:t>Sprite class</a:t>
            </a:r>
            <a:r>
              <a:rPr lang="ko-KR" altLang="en-US" sz="2000" dirty="0"/>
              <a:t>와 연동되어 저장됩니다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DC83BE-832E-3C42-F403-1F912744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5481574" cy="47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Sprite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Bitmap</a:t>
            </a:r>
            <a:r>
              <a:rPr lang="ko-KR" altLang="en-US" sz="2000" dirty="0"/>
              <a:t>을 가져와 </a:t>
            </a:r>
            <a:r>
              <a:rPr lang="en-US" altLang="ko-KR" sz="2000" dirty="0" err="1"/>
              <a:t>Rect</a:t>
            </a:r>
            <a:r>
              <a:rPr lang="ko-KR" altLang="en-US" sz="2000" dirty="0"/>
              <a:t>를 통해 범위를 지정해 잘라서 사용할 수 있도록 해주는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Player </a:t>
            </a:r>
            <a:r>
              <a:rPr lang="ko-KR" altLang="en-US" sz="2000" dirty="0"/>
              <a:t>이미지를 </a:t>
            </a:r>
            <a:r>
              <a:rPr lang="ko-KR" altLang="en-US" sz="2000" dirty="0" err="1"/>
              <a:t>보여줄때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SpriteSheet</a:t>
            </a:r>
            <a:r>
              <a:rPr lang="ko-KR" altLang="en-US" sz="2000" dirty="0"/>
              <a:t>와 연동되어 사용되게 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97956B-0300-D1D6-9243-9F1566A87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0" y="1325564"/>
            <a:ext cx="5206102" cy="41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1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프로그램 소개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코드 설명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96903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Animator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플레이어 캐릭터의 애니메이션을 보여지도록 해주는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추가적으로 </a:t>
            </a:r>
            <a:r>
              <a:rPr lang="en-US" altLang="ko-KR" sz="2000" dirty="0"/>
              <a:t>Sprite </a:t>
            </a:r>
            <a:r>
              <a:rPr lang="ko-KR" altLang="en-US" sz="2000" dirty="0"/>
              <a:t>배열을 활용하면 다른 게임 요소들 또한 애니메이션이 가능해집니다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Animator class </a:t>
            </a:r>
            <a:r>
              <a:rPr lang="ko-KR" altLang="en-US" sz="2000" dirty="0"/>
              <a:t>는 </a:t>
            </a:r>
            <a:r>
              <a:rPr lang="en-US" altLang="ko-KR" sz="2000" dirty="0"/>
              <a:t>PlayerState</a:t>
            </a:r>
            <a:r>
              <a:rPr lang="ko-KR" altLang="en-US" sz="2000" dirty="0"/>
              <a:t> 라는 플레이어 캐릭터의 상태변화</a:t>
            </a:r>
            <a:r>
              <a:rPr lang="en-US" altLang="ko-KR" sz="2000" dirty="0"/>
              <a:t>(</a:t>
            </a:r>
            <a:r>
              <a:rPr lang="ko-KR" altLang="en-US" sz="2000" dirty="0"/>
              <a:t>숨쉬기</a:t>
            </a:r>
            <a:r>
              <a:rPr lang="en-US" altLang="ko-KR" sz="2000" dirty="0"/>
              <a:t>:</a:t>
            </a:r>
            <a:r>
              <a:rPr lang="ko-KR" altLang="en-US" sz="2000" dirty="0"/>
              <a:t>정지</a:t>
            </a:r>
            <a:r>
              <a:rPr lang="en-US" altLang="ko-KR" sz="2000" dirty="0"/>
              <a:t>, </a:t>
            </a:r>
            <a:r>
              <a:rPr lang="ko-KR" altLang="en-US" sz="2000" dirty="0"/>
              <a:t>걷기</a:t>
            </a:r>
            <a:r>
              <a:rPr lang="en-US" altLang="ko-KR" sz="2000" dirty="0"/>
              <a:t>)</a:t>
            </a:r>
            <a:r>
              <a:rPr lang="ko-KR" altLang="en-US" sz="2000" dirty="0"/>
              <a:t>에 따라 다른 애니메이션을 보여줍니다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draw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될때마다</a:t>
            </a:r>
            <a:r>
              <a:rPr lang="en-US" altLang="ko-KR" sz="2000" dirty="0"/>
              <a:t>, </a:t>
            </a:r>
            <a:r>
              <a:rPr lang="ko-KR" altLang="en-US" sz="2000" dirty="0"/>
              <a:t>배열의 </a:t>
            </a:r>
            <a:r>
              <a:rPr lang="en-US" altLang="ko-KR" sz="2000" dirty="0"/>
              <a:t>index</a:t>
            </a:r>
            <a:r>
              <a:rPr lang="ko-KR" altLang="en-US" sz="2000" dirty="0"/>
              <a:t>를 변경하는 방식으로 프레임 애니메이션을 보여줍니다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474885-DB28-B7D4-48EA-DC726E58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5228258" cy="52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PlayerState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플레이어 캐릭터의 상태변화를 지속적으로 확인하면서 상태를 지정해주는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플레이어의 </a:t>
            </a:r>
            <a:r>
              <a:rPr lang="ko-KR" altLang="en-US" sz="2000" dirty="0" err="1"/>
              <a:t>속도값에</a:t>
            </a:r>
            <a:r>
              <a:rPr lang="ko-KR" altLang="en-US" sz="2000" dirty="0"/>
              <a:t> 따라 숨쉬기</a:t>
            </a:r>
            <a:r>
              <a:rPr lang="en-US" altLang="ko-KR" sz="2000" dirty="0"/>
              <a:t>(</a:t>
            </a:r>
            <a:r>
              <a:rPr lang="ko-KR" altLang="en-US" sz="2000" dirty="0"/>
              <a:t>정지</a:t>
            </a:r>
            <a:r>
              <a:rPr lang="en-US" altLang="ko-KR" sz="2000" dirty="0"/>
              <a:t>) </a:t>
            </a:r>
            <a:r>
              <a:rPr lang="ko-KR" altLang="en-US" sz="2000" dirty="0"/>
              <a:t>상태인지</a:t>
            </a:r>
            <a:r>
              <a:rPr lang="en-US" altLang="ko-KR" sz="2000" dirty="0"/>
              <a:t>, </a:t>
            </a:r>
            <a:r>
              <a:rPr lang="ko-KR" altLang="en-US" sz="2000" dirty="0"/>
              <a:t>걷기 상태인지 판별하여 상태를 변화합니다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enum</a:t>
            </a:r>
            <a:r>
              <a:rPr lang="en-US" altLang="ko-KR" sz="2000" dirty="0"/>
              <a:t> </a:t>
            </a:r>
            <a:r>
              <a:rPr lang="ko-KR" altLang="en-US" sz="2000" dirty="0"/>
              <a:t>타입을 통해 수치화가 가능하게 하여 </a:t>
            </a:r>
            <a:r>
              <a:rPr lang="en-US" altLang="ko-KR" sz="2000" dirty="0" err="1"/>
              <a:t>switch~case</a:t>
            </a:r>
            <a:r>
              <a:rPr lang="en-US" altLang="ko-KR" sz="2000" dirty="0"/>
              <a:t>()</a:t>
            </a:r>
            <a:r>
              <a:rPr lang="ko-KR" altLang="en-US" sz="2000" dirty="0"/>
              <a:t>와 함께 사용합니다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3803C8-E3DC-324E-C525-F1272A74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4329995" cy="51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2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Player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플레이어 캐릭터의 체력을 설정하고 보여주거나</a:t>
            </a:r>
            <a:r>
              <a:rPr lang="en-US" altLang="ko-KR" sz="2000" dirty="0"/>
              <a:t>, </a:t>
            </a:r>
            <a:r>
              <a:rPr lang="ko-KR" altLang="en-US" sz="2000" dirty="0"/>
              <a:t>플레이어가 조이스틱</a:t>
            </a:r>
            <a:r>
              <a:rPr lang="en-US" altLang="ko-KR" sz="2000" dirty="0"/>
              <a:t>(</a:t>
            </a:r>
            <a:r>
              <a:rPr lang="ko-KR" altLang="en-US" sz="2000" dirty="0"/>
              <a:t>컨트롤러</a:t>
            </a:r>
            <a:r>
              <a:rPr lang="en-US" altLang="ko-KR" sz="2000" dirty="0"/>
              <a:t>)</a:t>
            </a:r>
            <a:r>
              <a:rPr lang="ko-KR" altLang="en-US" sz="2000" dirty="0"/>
              <a:t>에 따라 움직일 수 있도록 해주는 등의 플레이어 캐릭터와 관련된 모든 요소를 처리해주는 </a:t>
            </a:r>
            <a:r>
              <a:rPr lang="en-US" altLang="ko-KR" sz="2000" dirty="0"/>
              <a:t>class</a:t>
            </a:r>
            <a:r>
              <a:rPr lang="ko-KR" altLang="en-US" sz="2000" dirty="0"/>
              <a:t> 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Joystick class</a:t>
            </a:r>
            <a:r>
              <a:rPr lang="ko-KR" altLang="en-US" sz="2000" dirty="0"/>
              <a:t>를 통해 방향벡터를 계산하고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속도값을</a:t>
            </a:r>
            <a:r>
              <a:rPr lang="ko-KR" altLang="en-US" sz="2000" dirty="0"/>
              <a:t> 곱해 해당 방향으로 이동할 수 있게 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추가로 체력을 플레이어 캐릭터 위치를 기준으로 머리 쪽에 보여질 수 있도록 해줍니다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기존 내용에 추가하여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C5F31-D6F9-6360-C009-36C9197C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25563"/>
            <a:ext cx="5236034" cy="52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9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GameDisplay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플레이어 캐릭터를 화면 정중앙에 위치하도록 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그에 맞게 모든 게임 요소들의 좌표를 계산할 수 있게 해주는 기능을 가지고 있는 </a:t>
            </a:r>
            <a:r>
              <a:rPr lang="en-US" altLang="ko-KR" sz="2000" dirty="0"/>
              <a:t>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스마트폰 화면에 따라 </a:t>
            </a:r>
            <a:r>
              <a:rPr lang="ko-KR" altLang="en-US" sz="2000" dirty="0" err="1"/>
              <a:t>정중앙</a:t>
            </a:r>
            <a:r>
              <a:rPr lang="ko-KR" altLang="en-US" sz="2000" dirty="0"/>
              <a:t> 값이 달라지기 때문에 </a:t>
            </a:r>
            <a:r>
              <a:rPr lang="en-US" altLang="ko-KR" sz="2000" dirty="0"/>
              <a:t>Game class</a:t>
            </a:r>
            <a:r>
              <a:rPr lang="ko-KR" altLang="en-US" sz="2000" dirty="0"/>
              <a:t>에서 </a:t>
            </a:r>
            <a:r>
              <a:rPr lang="ko-KR" altLang="en-US" sz="2000" dirty="0" err="1"/>
              <a:t>생성될때</a:t>
            </a:r>
            <a:r>
              <a:rPr lang="en-US" altLang="ko-KR" sz="2000" dirty="0"/>
              <a:t>, </a:t>
            </a:r>
            <a:r>
              <a:rPr lang="ko-KR" altLang="en-US" sz="2000" dirty="0"/>
              <a:t>해당 값을 받아옵니다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이를 통해 스마트폰 화면의 가로</a:t>
            </a:r>
            <a:r>
              <a:rPr lang="en-US" altLang="ko-KR" sz="2000" dirty="0"/>
              <a:t>, </a:t>
            </a:r>
            <a:r>
              <a:rPr lang="ko-KR" altLang="en-US" sz="2000" dirty="0"/>
              <a:t>세로를 알고 </a:t>
            </a:r>
            <a:r>
              <a:rPr lang="en-US" altLang="ko-KR" sz="2000" dirty="0"/>
              <a:t>2</a:t>
            </a:r>
            <a:r>
              <a:rPr lang="ko-KR" altLang="en-US" sz="2000" dirty="0"/>
              <a:t>로 나누어 </a:t>
            </a:r>
            <a:r>
              <a:rPr lang="ko-KR" altLang="en-US" sz="2000" dirty="0" err="1"/>
              <a:t>정중앙</a:t>
            </a:r>
            <a:r>
              <a:rPr lang="ko-KR" altLang="en-US" sz="2000" dirty="0"/>
              <a:t> 값을 구하게 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정중앙</a:t>
            </a:r>
            <a:r>
              <a:rPr lang="ko-KR" altLang="en-US" sz="2000" dirty="0"/>
              <a:t> 값을 기반으로 중심에 배치될 오브젝트</a:t>
            </a:r>
            <a:r>
              <a:rPr lang="en-US" altLang="ko-KR" sz="2000" dirty="0"/>
              <a:t>(</a:t>
            </a:r>
            <a:r>
              <a:rPr lang="ko-KR" altLang="en-US" sz="2000" dirty="0"/>
              <a:t>플레이어 캐릭터</a:t>
            </a:r>
            <a:r>
              <a:rPr lang="en-US" altLang="ko-KR" sz="2000" dirty="0"/>
              <a:t>)</a:t>
            </a:r>
            <a:r>
              <a:rPr lang="ko-KR" altLang="en-US" sz="2000" dirty="0"/>
              <a:t>의 </a:t>
            </a:r>
            <a:r>
              <a:rPr lang="en-US" altLang="ko-KR" sz="2000" dirty="0"/>
              <a:t>offset</a:t>
            </a:r>
            <a:r>
              <a:rPr lang="ko-KR" altLang="en-US" sz="2000" dirty="0"/>
              <a:t>을 구해</a:t>
            </a:r>
            <a:r>
              <a:rPr lang="en-US" altLang="ko-KR" sz="2000" dirty="0"/>
              <a:t>, </a:t>
            </a:r>
            <a:r>
              <a:rPr lang="ko-KR" altLang="en-US" sz="2000" dirty="0"/>
              <a:t>그만큼을 모든 게임 요소들에게 적용하여 위치를 표시해주게 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4AB27-A03E-FD46-973C-AF8CBFB9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94" y="1384190"/>
            <a:ext cx="4308681" cy="51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4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Tilemap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그려주는 </a:t>
            </a:r>
            <a:r>
              <a:rPr lang="en-US" altLang="ko-KR" sz="2000" dirty="0"/>
              <a:t>class</a:t>
            </a:r>
            <a:r>
              <a:rPr lang="ko-KR" altLang="en-US" sz="2000" dirty="0"/>
              <a:t>로 </a:t>
            </a:r>
            <a:r>
              <a:rPr lang="en-US" altLang="ko-KR" sz="2000" dirty="0"/>
              <a:t>MayLayout</a:t>
            </a:r>
            <a:r>
              <a:rPr lang="ko-KR" altLang="en-US" sz="2000" dirty="0"/>
              <a:t>과 연동되어 동작합니다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MayLayout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배열을 통해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구성하고 어떠한 </a:t>
            </a:r>
            <a:r>
              <a:rPr lang="en-US" altLang="ko-KR" sz="2000" dirty="0"/>
              <a:t>Tile</a:t>
            </a:r>
            <a:r>
              <a:rPr lang="ko-KR" altLang="en-US" sz="2000" dirty="0"/>
              <a:t>이 배치될지 정해줍니다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이렇게 </a:t>
            </a:r>
            <a:r>
              <a:rPr lang="ko-KR" altLang="en-US" sz="2000" dirty="0" err="1"/>
              <a:t>수치화된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맵의</a:t>
            </a:r>
            <a:r>
              <a:rPr lang="ko-KR" altLang="en-US" sz="2000" dirty="0"/>
              <a:t> 구성이 나오게 되면</a:t>
            </a:r>
            <a:r>
              <a:rPr lang="en-US" altLang="ko-KR" sz="2000" dirty="0"/>
              <a:t>, </a:t>
            </a:r>
            <a:r>
              <a:rPr lang="ko-KR" altLang="en-US" sz="2000" dirty="0"/>
              <a:t>이를 </a:t>
            </a:r>
            <a:r>
              <a:rPr lang="en-US" altLang="ko-KR" sz="2000" dirty="0"/>
              <a:t>Tilemap</a:t>
            </a:r>
            <a:r>
              <a:rPr lang="ko-KR" altLang="en-US" sz="2000" dirty="0"/>
              <a:t>을 통해 해당 값에 맞게 </a:t>
            </a:r>
            <a:r>
              <a:rPr lang="en-US" altLang="ko-KR" sz="2000" dirty="0">
                <a:hlinkClick r:id="rId4"/>
              </a:rPr>
              <a:t>Tile</a:t>
            </a:r>
            <a:r>
              <a:rPr lang="ko-KR" altLang="en-US" sz="2000" dirty="0"/>
              <a:t>을 그려주게 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따라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18063A-EC80-6307-C8AA-8C11DCD05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3" y="1384190"/>
            <a:ext cx="2795370" cy="3986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A1FCF-CD38-2F15-D2AB-5F06DFF13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674" y="1384191"/>
            <a:ext cx="2709066" cy="265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StoreRank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플레이어 캐릭터의 체력이 </a:t>
            </a:r>
            <a:r>
              <a:rPr lang="en-US" altLang="ko-KR" sz="2000" dirty="0"/>
              <a:t>0</a:t>
            </a:r>
            <a:r>
              <a:rPr lang="ko-KR" altLang="en-US" sz="2000" dirty="0"/>
              <a:t>이 되어 게임이 종료되면 점수를 저장할 수 있는 </a:t>
            </a:r>
            <a:r>
              <a:rPr lang="en-US" altLang="ko-KR" sz="2000" dirty="0"/>
              <a:t>StoreRank Activity</a:t>
            </a:r>
            <a:r>
              <a:rPr lang="ko-KR" altLang="en-US" sz="2000" dirty="0"/>
              <a:t>가 실행됩니다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수업시간에 배운 </a:t>
            </a:r>
            <a:r>
              <a:rPr lang="en-US" altLang="ko-KR" sz="2000" dirty="0"/>
              <a:t>SQLite</a:t>
            </a:r>
            <a:r>
              <a:rPr lang="ko-KR" altLang="en-US" sz="2000" dirty="0"/>
              <a:t>를 활용하여</a:t>
            </a:r>
            <a:r>
              <a:rPr lang="en-US" altLang="ko-KR" sz="2000" dirty="0"/>
              <a:t>, RDBMS</a:t>
            </a:r>
            <a:r>
              <a:rPr lang="ko-KR" altLang="en-US" sz="2000" dirty="0"/>
              <a:t>를 구성하고 플레이어와 점수를 기록합니다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플레이어의 이름이 잘못 들어오거나 이미 존재하는 경우에 대한 예외처리를 하여</a:t>
            </a:r>
            <a:r>
              <a:rPr lang="en-US" altLang="ko-KR" sz="2000" dirty="0"/>
              <a:t>, </a:t>
            </a:r>
            <a:r>
              <a:rPr lang="ko-KR" altLang="en-US" sz="2000" dirty="0"/>
              <a:t>잘못된 값이 </a:t>
            </a:r>
            <a:r>
              <a:rPr lang="en-US" altLang="ko-KR" sz="2000" dirty="0"/>
              <a:t>DB</a:t>
            </a:r>
            <a:r>
              <a:rPr lang="ko-KR" altLang="en-US" sz="2000" dirty="0"/>
              <a:t>에 저장되지 않도록 하였습니다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직접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B0B5C6-A66D-00B3-76D7-A735466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4356270" cy="5124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B9366D-39C6-C0BD-11C3-4CC879882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2610"/>
            <a:ext cx="2916621" cy="16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6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ShowRank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저장된 점수들 중에 제일 높은 </a:t>
            </a:r>
            <a:r>
              <a:rPr lang="en-US" altLang="ko-KR" sz="2000" dirty="0"/>
              <a:t>3</a:t>
            </a:r>
            <a:r>
              <a:rPr lang="ko-KR" altLang="en-US" sz="2000" dirty="0"/>
              <a:t>명의 플레이어를 보여주는 </a:t>
            </a:r>
            <a:r>
              <a:rPr lang="en-US" altLang="ko-KR" sz="2000" dirty="0"/>
              <a:t>ShowRank Activity</a:t>
            </a:r>
            <a:r>
              <a:rPr lang="ko-KR" altLang="en-US" sz="2000" dirty="0"/>
              <a:t> 입니다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7898524" y="365125"/>
            <a:ext cx="4064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/>
              <a:t>직접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8F69C-DC79-BBB7-C99E-06FB6682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25563"/>
            <a:ext cx="5135340" cy="5274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5ABEF3-4BF8-DFED-5750-2815273C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18382"/>
            <a:ext cx="5749160" cy="32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3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시연</a:t>
            </a:r>
          </a:p>
        </p:txBody>
      </p:sp>
      <p:pic>
        <p:nvPicPr>
          <p:cNvPr id="7" name="SpaceShooter">
            <a:hlinkClick r:id="" action="ppaction://media"/>
            <a:extLst>
              <a:ext uri="{FF2B5EF4-FFF2-40B4-BE49-F238E27FC236}">
                <a16:creationId xmlns:a16="http://schemas.microsoft.com/office/drawing/2014/main" id="{C2817B6A-02FE-F308-18DB-F6190F140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658" y="1325563"/>
            <a:ext cx="10510684" cy="509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388792-34D1-A2A0-5F45-799AAD68DBD6}"/>
              </a:ext>
            </a:extLst>
          </p:cNvPr>
          <p:cNvSpPr txBox="1"/>
          <p:nvPr/>
        </p:nvSpPr>
        <p:spPr>
          <a:xfrm>
            <a:off x="1807779" y="571500"/>
            <a:ext cx="957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PPT</a:t>
            </a:r>
            <a:r>
              <a:rPr lang="ko-KR" altLang="en-US" dirty="0"/>
              <a:t> 내용으로 설명 충분하지 않았다면</a:t>
            </a:r>
            <a:r>
              <a:rPr lang="en-US" altLang="ko-KR" dirty="0"/>
              <a:t>, </a:t>
            </a:r>
            <a:r>
              <a:rPr lang="ko-KR" altLang="en-US" dirty="0"/>
              <a:t>따로 </a:t>
            </a:r>
            <a:r>
              <a:rPr lang="ko-KR" altLang="en-US" dirty="0" err="1"/>
              <a:t>불러주십쇼</a:t>
            </a:r>
            <a:r>
              <a:rPr lang="en-US" altLang="ko-KR" dirty="0"/>
              <a:t>!</a:t>
            </a:r>
            <a:r>
              <a:rPr lang="ko-KR" altLang="en-US" dirty="0"/>
              <a:t> 추가적인 설명이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5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40" y="2766218"/>
            <a:ext cx="10094919" cy="1325563"/>
          </a:xfrm>
        </p:spPr>
        <p:txBody>
          <a:bodyPr/>
          <a:lstStyle/>
          <a:p>
            <a:r>
              <a:rPr lang="ko-KR" altLang="en-US" b="1" dirty="0"/>
              <a:t>이상입니다</a:t>
            </a:r>
            <a:r>
              <a:rPr lang="en-US" altLang="ko-KR" b="1" dirty="0"/>
              <a:t>, </a:t>
            </a:r>
            <a:r>
              <a:rPr lang="ko-KR" altLang="en-US" b="1" dirty="0"/>
              <a:t>한 학기동안 감사했습니다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103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프로그램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간단한 </a:t>
            </a:r>
            <a:r>
              <a:rPr lang="en-US" altLang="ko-KR" dirty="0"/>
              <a:t>2D </a:t>
            </a:r>
            <a:r>
              <a:rPr lang="en-US" altLang="ko-KR" dirty="0" err="1"/>
              <a:t>TopView</a:t>
            </a:r>
            <a:r>
              <a:rPr lang="en-US" altLang="ko-KR" dirty="0"/>
              <a:t> </a:t>
            </a:r>
            <a:r>
              <a:rPr lang="ko-KR" altLang="en-US" dirty="0"/>
              <a:t>시점의 안드로이드 게임을 만들어보았습니다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기본적으로 </a:t>
            </a:r>
            <a:r>
              <a:rPr lang="en-US" altLang="ko-KR" dirty="0" err="1"/>
              <a:t>SurfaceView</a:t>
            </a:r>
            <a:r>
              <a:rPr lang="ko-KR" altLang="en-US" dirty="0"/>
              <a:t>와 </a:t>
            </a:r>
            <a:r>
              <a:rPr lang="en-US" altLang="ko-KR" dirty="0"/>
              <a:t>Canvas</a:t>
            </a:r>
            <a:r>
              <a:rPr lang="ko-KR" altLang="en-US" dirty="0"/>
              <a:t>의 </a:t>
            </a:r>
            <a:r>
              <a:rPr lang="en-US" altLang="ko-KR" dirty="0"/>
              <a:t>draw</a:t>
            </a:r>
            <a:r>
              <a:rPr lang="ko-KR" altLang="en-US" dirty="0"/>
              <a:t>를 활용하여 화면을 그려줍니다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터치 조이스틱을 통해 이동하며</a:t>
            </a:r>
            <a:r>
              <a:rPr lang="en-US" altLang="ko-KR" dirty="0"/>
              <a:t>, </a:t>
            </a:r>
            <a:r>
              <a:rPr lang="ko-KR" altLang="en-US" dirty="0"/>
              <a:t>플레이어의 이동방향에 따라 총알을 발사 합니다</a:t>
            </a:r>
            <a:r>
              <a:rPr lang="en-US" altLang="ko-KR" dirty="0"/>
              <a:t>. </a:t>
            </a:r>
            <a:r>
              <a:rPr lang="ko-KR" altLang="en-US" dirty="0"/>
              <a:t>적을 처리하면 점수가 오릅니다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그리고 플레이어의 체력이 다 닳으면 게임이 종료됩니다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46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프로그램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215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유튜브에 있는 강좌를 보고 따라 진행하였습니다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>
                <a:hlinkClick r:id="rId2"/>
              </a:rPr>
              <a:t>유튜브 강좌 링크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단순히 코드를 가져와서 분석 한 것이 아니라 강좌를 보면서 </a:t>
            </a:r>
            <a:br>
              <a:rPr lang="en-US" altLang="ko-KR" dirty="0"/>
            </a:br>
            <a:r>
              <a:rPr lang="ko-KR" altLang="en-US" dirty="0"/>
              <a:t>직접 하나하나 이해하고 따라 작성하거나</a:t>
            </a:r>
            <a:r>
              <a:rPr lang="en-US" altLang="ko-KR" dirty="0"/>
              <a:t>, </a:t>
            </a:r>
            <a:r>
              <a:rPr lang="ko-KR" altLang="en-US" dirty="0"/>
              <a:t>조금 더 효율적으로 </a:t>
            </a:r>
            <a:br>
              <a:rPr lang="en-US" altLang="ko-KR" dirty="0"/>
            </a:br>
            <a:r>
              <a:rPr lang="ko-KR" altLang="en-US" dirty="0"/>
              <a:t>작성할 수 있는 부분은 수정하면서 진행하였습니다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 추가로 각종 요소들을 직접 작성하면서 살을 덧붙였습니다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프로그램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Github</a:t>
            </a:r>
            <a:r>
              <a:rPr lang="ko-KR" altLang="en-US" dirty="0"/>
              <a:t>를 활용하여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하나의 기능들을 작성할 때마다 버전을 생성하였기 때문에 해당 저장소의 </a:t>
            </a:r>
            <a:r>
              <a:rPr lang="en-US" altLang="ko-KR" dirty="0"/>
              <a:t>commit</a:t>
            </a:r>
            <a:r>
              <a:rPr lang="ko-KR" altLang="en-US" dirty="0"/>
              <a:t>들을 통해 </a:t>
            </a:r>
            <a:br>
              <a:rPr lang="en-US" altLang="ko-KR" dirty="0"/>
            </a:br>
            <a:r>
              <a:rPr lang="ko-KR" altLang="en-US" dirty="0"/>
              <a:t>프로그램의 작성 진행과정을 </a:t>
            </a:r>
            <a:br>
              <a:rPr lang="en-US" altLang="ko-KR" dirty="0"/>
            </a:br>
            <a:r>
              <a:rPr lang="ko-KR" altLang="en-US" dirty="0"/>
              <a:t>확인 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Github </a:t>
            </a:r>
            <a:r>
              <a:rPr lang="ko-KR" altLang="en-US" dirty="0">
                <a:hlinkClick r:id="rId2"/>
              </a:rPr>
              <a:t>저장소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링크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15325B-A806-7215-AE4E-4342AABE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94" y="1825625"/>
            <a:ext cx="4367514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0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전체적인 코드를 흐름에 따라 설명하면서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 작성한 부분</a:t>
            </a:r>
            <a:r>
              <a:rPr lang="en-US" altLang="ko-KR" dirty="0"/>
              <a:t>,</a:t>
            </a:r>
            <a:r>
              <a:rPr lang="ko-KR" altLang="en-US" dirty="0"/>
              <a:t> 수정한 부분 </a:t>
            </a:r>
            <a:br>
              <a:rPr lang="en-US" altLang="ko-KR" dirty="0"/>
            </a:br>
            <a:r>
              <a:rPr lang="ko-KR" altLang="en-US" dirty="0"/>
              <a:t>그리고 직접 작성한 부분에 대해 언급하도록 하겠습니다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335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 err="1">
                <a:hlinkClick r:id="rId2"/>
              </a:rPr>
              <a:t>MainActivity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앱이 시작되는 부분으로서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이 프로그램에선 게임 메뉴가 보여지게 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게임 메뉴가 보여지면 수업시간에 배운 </a:t>
            </a:r>
            <a:r>
              <a:rPr lang="en-US" altLang="ko-KR" sz="2000" dirty="0" err="1"/>
              <a:t>MediaPlayer</a:t>
            </a:r>
            <a:r>
              <a:rPr lang="ko-KR" altLang="en-US" sz="2000" dirty="0"/>
              <a:t>를 활용하여 게임의 배경음악을 실행해줍니다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Game Start / Rank / Option </a:t>
            </a:r>
            <a:r>
              <a:rPr lang="ko-KR" altLang="en-US" sz="2000" dirty="0"/>
              <a:t>의 버튼들에 </a:t>
            </a:r>
            <a:r>
              <a:rPr lang="en-US" altLang="ko-KR" sz="2000" dirty="0" err="1"/>
              <a:t>onClickListener</a:t>
            </a:r>
            <a:r>
              <a:rPr lang="ko-KR" altLang="en-US" sz="2000" dirty="0"/>
              <a:t>를 작성하여</a:t>
            </a:r>
            <a:r>
              <a:rPr lang="en-US" altLang="ko-KR" sz="2000" dirty="0"/>
              <a:t>, </a:t>
            </a:r>
            <a:r>
              <a:rPr lang="ko-KR" altLang="en-US" sz="2000" dirty="0"/>
              <a:t>버튼을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해당 이벤트를 호출하게 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onBackPressed</a:t>
            </a:r>
            <a:r>
              <a:rPr lang="en-US" altLang="ko-KR" sz="2000" dirty="0"/>
              <a:t>()</a:t>
            </a:r>
            <a:r>
              <a:rPr lang="ko-KR" altLang="en-US" sz="2000" dirty="0"/>
              <a:t>는</a:t>
            </a:r>
            <a:r>
              <a:rPr lang="en-US" altLang="ko-KR" sz="2000" dirty="0"/>
              <a:t> Android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뒤로가기키가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눌렸을때</a:t>
            </a:r>
            <a:r>
              <a:rPr lang="ko-KR" altLang="en-US" sz="2000" dirty="0"/>
              <a:t> 호출되는 메소드인데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뒤로가기키를</a:t>
            </a:r>
            <a:r>
              <a:rPr lang="ko-KR" altLang="en-US" sz="2000" dirty="0"/>
              <a:t> 활용하지 못하도록 메소드를 재정의 한 뒤</a:t>
            </a:r>
            <a:r>
              <a:rPr lang="en-US" altLang="ko-KR" sz="2000" dirty="0"/>
              <a:t> </a:t>
            </a:r>
            <a:r>
              <a:rPr lang="ko-KR" altLang="en-US" sz="2000" dirty="0"/>
              <a:t>내부를 비워주었습니다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177F86-C759-F357-7E5F-E3100430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2" y="1384190"/>
            <a:ext cx="5509534" cy="3704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10384221" y="365125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직접 작성</a:t>
            </a:r>
          </a:p>
        </p:txBody>
      </p:sp>
    </p:spTree>
    <p:extLst>
      <p:ext uri="{BB962C8B-B14F-4D97-AF65-F5344CB8AC3E}">
        <p14:creationId xmlns:p14="http://schemas.microsoft.com/office/powerpoint/2010/main" val="179384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StartGame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본격적으로 게임으로 들어가기 전에 연결부로 사용되는 </a:t>
            </a:r>
            <a:r>
              <a:rPr lang="en-US" altLang="ko-KR" sz="2000" dirty="0"/>
              <a:t>Activity class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생성이 되면 </a:t>
            </a:r>
            <a:r>
              <a:rPr lang="en-US" altLang="ko-KR" sz="2000" dirty="0"/>
              <a:t>Game </a:t>
            </a:r>
            <a:r>
              <a:rPr lang="ko-KR" altLang="en-US" sz="2000" dirty="0"/>
              <a:t>화면을 그려주면서 게임이 시작되고</a:t>
            </a:r>
            <a:r>
              <a:rPr lang="en-US" altLang="ko-KR" sz="2000" dirty="0"/>
              <a:t>, Toast </a:t>
            </a:r>
            <a:r>
              <a:rPr lang="ko-KR" altLang="en-US" sz="2000" dirty="0"/>
              <a:t>메시지를 통해서 간단하게 게임의 목적을 알려줍니다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Android Activity Lifecycle</a:t>
            </a:r>
            <a:r>
              <a:rPr lang="ko-KR" altLang="en-US" sz="2000" dirty="0"/>
              <a:t>을 보기 위해 </a:t>
            </a:r>
            <a:r>
              <a:rPr lang="en-US" altLang="ko-KR" sz="2000" dirty="0" err="1"/>
              <a:t>Log.d</a:t>
            </a:r>
            <a:r>
              <a:rPr lang="en-US" altLang="ko-KR" sz="2000" dirty="0"/>
              <a:t>() </a:t>
            </a:r>
            <a:r>
              <a:rPr lang="ko-KR" altLang="en-US" sz="2000" dirty="0"/>
              <a:t>메소드를 통해 각각의 </a:t>
            </a:r>
            <a:r>
              <a:rPr lang="ko-KR" altLang="en-US" sz="2000" dirty="0" err="1"/>
              <a:t>메소드별로</a:t>
            </a:r>
            <a:r>
              <a:rPr lang="ko-KR" altLang="en-US" sz="2000" dirty="0"/>
              <a:t> 로그를 찍어주고 </a:t>
            </a:r>
            <a:r>
              <a:rPr lang="en-US" altLang="ko-KR" sz="2000" dirty="0"/>
              <a:t>Logcat</a:t>
            </a:r>
            <a:r>
              <a:rPr lang="ko-KR" altLang="en-US" sz="2000" dirty="0"/>
              <a:t>을 통해 확인 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err="1"/>
              <a:t>onStart</a:t>
            </a:r>
            <a:r>
              <a:rPr lang="en-US" altLang="ko-KR" sz="2000" dirty="0"/>
              <a:t>()</a:t>
            </a:r>
            <a:r>
              <a:rPr lang="ko-KR" altLang="en-US" sz="2000" dirty="0"/>
              <a:t>부터 </a:t>
            </a:r>
            <a:r>
              <a:rPr lang="en-US" altLang="ko-KR" sz="2000" dirty="0" err="1"/>
              <a:t>onDestroy</a:t>
            </a:r>
            <a:r>
              <a:rPr lang="en-US" altLang="ko-KR" sz="2000" dirty="0"/>
              <a:t>()</a:t>
            </a:r>
            <a:r>
              <a:rPr lang="ko-KR" altLang="en-US" sz="2000" dirty="0"/>
              <a:t>까지는 </a:t>
            </a:r>
            <a:r>
              <a:rPr lang="en-US" altLang="ko-KR" sz="2000" dirty="0"/>
              <a:t>Android</a:t>
            </a:r>
            <a:r>
              <a:rPr lang="ko-KR" altLang="en-US" sz="2000" dirty="0"/>
              <a:t>에서 기본적으로 제공하는 </a:t>
            </a:r>
            <a:r>
              <a:rPr lang="en-US" altLang="ko-KR" sz="2000" dirty="0"/>
              <a:t>Android Activity Lifecycle </a:t>
            </a:r>
            <a:r>
              <a:rPr lang="ko-KR" altLang="en-US" sz="2000" dirty="0" err="1"/>
              <a:t>콜백</a:t>
            </a:r>
            <a:r>
              <a:rPr lang="ko-KR" altLang="en-US" sz="2000" dirty="0"/>
              <a:t> 메소드들 입니다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10384221" y="365125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직접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B8E187-E67D-51A3-97CF-EC485570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03" y="1325563"/>
            <a:ext cx="5759292" cy="37666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B36332-26E3-8BBB-9125-A65B1483F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2" y="5092261"/>
            <a:ext cx="5759340" cy="16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8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40BC-7E48-E120-3EEE-5452D88F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02" y="0"/>
            <a:ext cx="10094919" cy="1325563"/>
          </a:xfrm>
        </p:spPr>
        <p:txBody>
          <a:bodyPr/>
          <a:lstStyle/>
          <a:p>
            <a:r>
              <a:rPr lang="ko-KR" altLang="en-US" b="1" dirty="0"/>
              <a:t>코드 설명 </a:t>
            </a:r>
            <a:r>
              <a:rPr lang="en-US" altLang="ko-KR" b="1" dirty="0"/>
              <a:t>– </a:t>
            </a:r>
            <a:r>
              <a:rPr lang="en-US" altLang="ko-KR" b="1" dirty="0">
                <a:hlinkClick r:id="rId2"/>
              </a:rPr>
              <a:t>StartGame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F7C9C-FDE9-476D-EC6A-738884B6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190"/>
            <a:ext cx="5749160" cy="5473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Android Activity Lifecycle </a:t>
            </a:r>
            <a:r>
              <a:rPr lang="ko-KR" altLang="en-US" sz="2000" dirty="0"/>
              <a:t>관련한 이미지 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이를 각각 로그를 찍어서 어떤 방식으로 돌아가는지 확인을 해봤습니다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C9B18-62FD-BE4D-B79D-EF4ED9390C29}"/>
              </a:ext>
            </a:extLst>
          </p:cNvPr>
          <p:cNvSpPr txBox="1"/>
          <p:nvPr/>
        </p:nvSpPr>
        <p:spPr>
          <a:xfrm>
            <a:off x="10384221" y="365125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직접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BF217-08DD-F36D-ABBA-28E395F4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8911"/>
            <a:ext cx="5759340" cy="1655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540057-F1A4-1556-9DFA-920884EF4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9" y="1325563"/>
            <a:ext cx="4180062" cy="54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1403</Words>
  <Application>Microsoft Office PowerPoint</Application>
  <PresentationFormat>와이드스크린</PresentationFormat>
  <Paragraphs>177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모바일 프로그래밍 프로젝트 SpaceShooter(2D Game)</vt:lpstr>
      <vt:lpstr>목차</vt:lpstr>
      <vt:lpstr>프로그램 소개</vt:lpstr>
      <vt:lpstr>프로그램 소개</vt:lpstr>
      <vt:lpstr>프로그램 소개</vt:lpstr>
      <vt:lpstr>코드 설명</vt:lpstr>
      <vt:lpstr>코드 설명 – MainActivity</vt:lpstr>
      <vt:lpstr>코드 설명 – StartGame</vt:lpstr>
      <vt:lpstr>코드 설명 – StartGame</vt:lpstr>
      <vt:lpstr>코드 설명 – Game</vt:lpstr>
      <vt:lpstr>코드 설명 – Game</vt:lpstr>
      <vt:lpstr>코드 설명 – Game</vt:lpstr>
      <vt:lpstr>코드 설명 – Game</vt:lpstr>
      <vt:lpstr>코드 설명 – GameLoop</vt:lpstr>
      <vt:lpstr>코드 설명 – Joystick</vt:lpstr>
      <vt:lpstr>코드 설명 – GameObject</vt:lpstr>
      <vt:lpstr>코드 설명 – Circle</vt:lpstr>
      <vt:lpstr>코드 설명 – SpriteSheet</vt:lpstr>
      <vt:lpstr>코드 설명 – Sprite</vt:lpstr>
      <vt:lpstr>코드 설명 – Animator</vt:lpstr>
      <vt:lpstr>코드 설명 – PlayerState</vt:lpstr>
      <vt:lpstr>코드 설명 – Player</vt:lpstr>
      <vt:lpstr>코드 설명 – GameDisplay</vt:lpstr>
      <vt:lpstr>코드 설명 – Tilemap</vt:lpstr>
      <vt:lpstr>코드 설명 – StoreRank</vt:lpstr>
      <vt:lpstr>코드 설명 – ShowRank</vt:lpstr>
      <vt:lpstr>시연</vt:lpstr>
      <vt:lpstr>이상입니다, 한 학기동안 감사했습니다!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프로그래밍  프로젝트</dc:title>
  <dc:creator>kyeongwon Jang</dc:creator>
  <cp:lastModifiedBy>kyeongwon Jang</cp:lastModifiedBy>
  <cp:revision>13</cp:revision>
  <dcterms:created xsi:type="dcterms:W3CDTF">2022-12-05T01:32:35Z</dcterms:created>
  <dcterms:modified xsi:type="dcterms:W3CDTF">2022-12-05T14:53:51Z</dcterms:modified>
</cp:coreProperties>
</file>